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wcmd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World Conference on Multidisciplinary Research Studies and Education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(WCMDRSE-2025)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wcmd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5" cy="872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170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60</cp:revision>
  <dcterms:created xsi:type="dcterms:W3CDTF">2017-12-21T10:51:09Z</dcterms:created>
  <dcterms:modified xsi:type="dcterms:W3CDTF">2025-04-09T07:35:55Z</dcterms:modified>
</cp:coreProperties>
</file>